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625448-5C9D-BF94-053D-5999AE134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3BA7EBD-E357-7939-5C11-8929951D6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8577DD-FF15-12C6-A821-4C686974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4E9-D3BB-4F93-A599-3B894B69B9DF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CACDED-5641-E046-D2B5-CDB1F96C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08C364-DD46-DD69-1587-F5255FAF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7BE3-A260-4063-AD84-0612082D2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54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EBA5C-D320-0D13-F4FA-3B47B5F1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5A5E80-4D55-393A-F8C0-0BED32053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E8D8FD-8EAA-4965-E69F-62749C95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4E9-D3BB-4F93-A599-3B894B69B9DF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7B33FF-539A-11F9-1CF9-2A1BBC9F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C4BCB2-1F8D-4E70-0499-C43C2459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7BE3-A260-4063-AD84-0612082D2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78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3F1A786-1A5A-0908-0F8F-C22C51A8C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06FCBE-172C-E99A-1EEC-00508182D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F4D8FA-4C66-DDC2-E9D5-EAEA54DC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4E9-D3BB-4F93-A599-3B894B69B9DF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C30B93-D329-E0A7-4895-8620B482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C45B1-7C97-06DA-C006-C9EDA30E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7BE3-A260-4063-AD84-0612082D2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68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CD302-9F05-CA80-8ABA-BE8CB3D7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DE2FE7-AF9A-0D3A-8AB2-5242DDC95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8F125C-8E37-821F-8419-1D76916C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4E9-D3BB-4F93-A599-3B894B69B9DF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22E753-9C22-A91C-16F0-F7A222AC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E907F9-C1FA-14C8-D784-60AC3A6D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7BE3-A260-4063-AD84-0612082D2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99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9898D-A4F0-E704-D2E6-00D4994E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1E0778-82F0-122E-264F-70C51F4A2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69E54C-6E77-FFCE-1D27-4B4342A4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4E9-D3BB-4F93-A599-3B894B69B9DF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915843-1261-9460-5DC9-3B73449E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8C9BD9-F3CA-68F6-A793-80F51692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7BE3-A260-4063-AD84-0612082D2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66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4804AF-7936-2B53-A5C2-8506B7AA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851B36-D23F-1EAD-0CDF-47DE4398B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F9F177-7C5A-625F-0BCC-2703C72F8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4854FE-1CA4-5C95-D6B2-911E5741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4E9-D3BB-4F93-A599-3B894B69B9DF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CE6D6D-27D7-A4A8-E772-E2369F28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806247-23DD-7D5D-2BC4-93D181BD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7BE3-A260-4063-AD84-0612082D2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42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7DDCB9-1756-3224-4120-941DAE3F9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0977B1-9FDE-E170-C236-70F51B8B5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56CCC3-EA59-767D-798D-3CED0C914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0B0E40-7CD4-DBB0-55B9-579C45653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67671C4-4662-E87B-4C76-857F65FE3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355BFB3-B18A-2995-0F6B-C8C4865A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4E9-D3BB-4F93-A599-3B894B69B9DF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5BCE27-807D-00E8-68D3-5A52642E9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474C1BC-106B-4418-BBDB-BBBBC5E8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7BE3-A260-4063-AD84-0612082D2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BBAEC-6027-C08E-0A31-A949EDF8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50538D-2AE0-80DF-FDEF-A6083AD5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4E9-D3BB-4F93-A599-3B894B69B9DF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2B9B6C-DB20-ABF2-C546-53F8FF12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E77C10-D5C1-487E-FCDF-99FD3EBA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7BE3-A260-4063-AD84-0612082D2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35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3CD0AB-9822-2A52-99D7-D7919A2FD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4E9-D3BB-4F93-A599-3B894B69B9DF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F378D2-CC0B-7073-82EC-177C9DC5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A6071D-ED0B-1D48-BEA2-9A6C140E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7BE3-A260-4063-AD84-0612082D2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26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E0968-6D71-2CB3-FF15-FDA7DA6A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B57849-829B-8416-74F1-61F96BD8C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1CAC4B-D514-3ECD-318C-4D4083B54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019498-13FF-0191-CE32-A54F354C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4E9-D3BB-4F93-A599-3B894B69B9DF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5893E3-A34B-707D-2304-99537EB4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F17433-A9E6-96CD-70C0-6140431A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7BE3-A260-4063-AD84-0612082D2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3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3117A-3920-F4D1-5BD3-FEEC7AC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79256AC-F98D-651E-15A0-79EDEAC78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706AF8-1252-EBA5-F0EF-1D8563D98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C592B5-D3C0-959B-9E25-257701788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4E9-D3BB-4F93-A599-3B894B69B9DF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C5BA24-7951-E961-08D5-9B5D864A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96F1AB-A809-F081-8457-AB9D8C3F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7BE3-A260-4063-AD84-0612082D2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5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231D42-4F09-6C6D-E742-CF732E43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BAC26C-2FF9-237C-A41C-FC6265357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280991-AA21-58DA-D6D1-2BD54D678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D84E9-D3BB-4F93-A599-3B894B69B9DF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EAB18F-57A7-92B1-A80F-EF9115815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5C60D3-8748-97E2-DB50-8B050389E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37BE3-A260-4063-AD84-0612082D2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19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">
            <a:extLst>
              <a:ext uri="{FF2B5EF4-FFF2-40B4-BE49-F238E27FC236}">
                <a16:creationId xmlns:a16="http://schemas.microsoft.com/office/drawing/2014/main" id="{677CF81C-0102-5DFB-8857-17CB48925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2"/>
          <a:stretch/>
        </p:blipFill>
        <p:spPr bwMode="auto">
          <a:xfrm>
            <a:off x="-1" y="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AFAC03E7-3295-83FB-7B7C-8DA80D9768D6}"/>
              </a:ext>
            </a:extLst>
          </p:cNvPr>
          <p:cNvSpPr txBox="1"/>
          <p:nvPr/>
        </p:nvSpPr>
        <p:spPr>
          <a:xfrm>
            <a:off x="458250" y="2618167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Localisation du forage</a:t>
            </a:r>
          </a:p>
        </p:txBody>
      </p:sp>
    </p:spTree>
    <p:extLst>
      <p:ext uri="{BB962C8B-B14F-4D97-AF65-F5344CB8AC3E}">
        <p14:creationId xmlns:p14="http://schemas.microsoft.com/office/powerpoint/2010/main" val="10548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Image 1">
            <a:extLst>
              <a:ext uri="{FF2B5EF4-FFF2-40B4-BE49-F238E27FC236}">
                <a16:creationId xmlns:a16="http://schemas.microsoft.com/office/drawing/2014/main" id="{42FF9105-F7C6-02D9-7CE9-C3DF0341A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4" b="12413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4EEB93-97A6-21CA-F6B8-588800AF2586}"/>
              </a:ext>
            </a:extLst>
          </p:cNvPr>
          <p:cNvSpPr txBox="1"/>
          <p:nvPr/>
        </p:nvSpPr>
        <p:spPr>
          <a:xfrm>
            <a:off x="4654294" y="4777739"/>
            <a:ext cx="6897626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Localisation des </a:t>
            </a:r>
            <a:r>
              <a:rPr lang="en-US" sz="2200" dirty="0" err="1"/>
              <a:t>parcelles</a:t>
            </a:r>
            <a:r>
              <a:rPr lang="en-US" sz="2200" dirty="0"/>
              <a:t> </a:t>
            </a:r>
            <a:r>
              <a:rPr lang="en-US" sz="2200" dirty="0" err="1"/>
              <a:t>cadastrales</a:t>
            </a:r>
            <a:r>
              <a:rPr lang="en-US" sz="2200" dirty="0"/>
              <a:t> </a:t>
            </a:r>
            <a:r>
              <a:rPr lang="en-US" sz="2200" dirty="0" err="1"/>
              <a:t>potentiellement</a:t>
            </a:r>
            <a:r>
              <a:rPr lang="en-US" sz="2200" dirty="0"/>
              <a:t> </a:t>
            </a:r>
            <a:r>
              <a:rPr lang="en-US" sz="2200" dirty="0" err="1"/>
              <a:t>irrigables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230196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Grand écran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>Chambre Regionale d'Agriculture BFC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 FERRAND</dc:creator>
  <cp:lastModifiedBy>Thierry FERRAND</cp:lastModifiedBy>
  <cp:revision>1</cp:revision>
  <dcterms:created xsi:type="dcterms:W3CDTF">2023-02-09T12:10:51Z</dcterms:created>
  <dcterms:modified xsi:type="dcterms:W3CDTF">2023-02-09T12:16:34Z</dcterms:modified>
</cp:coreProperties>
</file>