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1763C-19CD-A0EA-AB41-F14B74ECD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B4B743-406D-68F5-E1A4-6018A4E59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6C6BF7-EA3D-77B2-E39E-FF1A5F97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CDBE2D-B572-924A-C0A8-1EA536F2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5064E3-3EA3-F8FB-BEE0-C74460DA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93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94BF7-8A5D-AC3C-9C96-D28F5A96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A3378B-453A-3A8E-30D2-8DCE3B93B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5193AF-39A2-7795-5309-85B12766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08E623-0B8A-3ABC-75C8-A404908F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8C46-286B-AED0-BE52-E1CBFF86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2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7CD8AA-B087-9B5E-409C-434686424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BA41B5-B525-4A9D-E14E-4BC8BD629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6931E-7908-D454-4744-773CBC1F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9AE354-8A45-1C5D-3E4F-6DF91A6A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E64F4C-3EF5-2CF8-62CE-B2C1AD65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3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0CCFC-7EE3-F43C-715D-7FBBD400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AF877B-7681-E6FF-E09C-B0BE2DAD5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0DD7EC-CD7C-9E95-8F92-E5024983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E8CC0D-417A-E500-EDB8-1AEC2D6F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B0976-8EB8-DA09-A2A4-FB6A6FC5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19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8AD4C-018E-C087-B411-61FEA683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399B5A-166B-D536-ACE6-1B838D4BE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DDD85A-E392-2F9A-37AD-E4E657AE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081D3F-FE13-0C7F-CA87-DC515DD3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8749BB-B5DC-E5CC-89A9-C586344D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06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F082DD-DB67-8437-8264-1193687F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93CDD1-6E66-9E11-3DA4-BB03F0F61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88B2AF-025C-5F4A-CD7F-F181D0C17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C62AF2-64C6-BA36-1300-72C8CDD5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C3E802-6AC9-4CA5-E4C1-6BE65D3C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CECD2C-6477-00E0-6B94-DC196CE8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99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23800-C54F-602C-9CAB-089E2F77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06C135-BC7E-78C5-0205-1F8D418DC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8DEF0E-1261-2315-6F8E-37ECA5A8C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3CE3B0-9BB3-70C5-BA0E-83715FFF6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693A71-93EE-A27F-F5F0-B7A42020E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C263D08-C91D-A05F-5C75-9BF45E3E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C0CD3B-D573-0AB0-D6C3-D868F71B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FE7E57-CC8E-306E-22AF-B1685936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95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6A566-1166-DF3D-0D10-106230AE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1FC054-E7D2-3A9F-5A33-115309D3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6B587C-032B-B25D-0CD6-0E026520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BEBA1D-BE08-ACE0-1D96-7F93A7B9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0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36E4E2-2667-7B2C-B3E6-9159DF24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DAC740-1303-4474-872D-10C6469C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19EE1A-0827-97D4-F582-3CA31029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75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AC70F-031B-44E5-DE30-A62D27EC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DB1AB-2520-682A-6292-02F37191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41AF1F-A53E-E2BE-0675-1E19C608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A68B00-5ADD-AD81-2B13-D9353D31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E1E964-6502-33DD-D37F-2A090A89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BDDC3F-249D-DE6D-DFC6-19E809F2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37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EB05B-D614-F25F-A116-59FF6942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2DA56B-1859-6C05-5301-12A382371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43730A-DB52-C6CF-8B93-92AAD81AE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34DF18-B3A0-626D-8FB1-742AB885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757584-D45A-4CC7-91C7-2AC33F47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7C63AB-7237-CB1D-6D84-21B82000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4879CC-0A5C-3021-B101-F389E60D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02768E-D000-8CD5-A0E5-2480AB69D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114FEE-6020-8FDE-9FAA-64FEDEDC0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B9EC0-0100-44FB-A447-111FE5D98C0B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70BB67-88BA-A916-FD90-72B6D2238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8FA04-DA26-51F8-CAFB-DE008F10E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4FDC-FA3B-43B0-9097-605652668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89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extérieur, ciel, arbre&#10;&#10;Description générée automatiquement">
            <a:extLst>
              <a:ext uri="{FF2B5EF4-FFF2-40B4-BE49-F238E27FC236}">
                <a16:creationId xmlns:a16="http://schemas.microsoft.com/office/drawing/2014/main" id="{AB9E0085-4DD8-3FFA-1D95-E8BAA359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0" b="39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51989A-944D-35A8-5C03-326F4B63F479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Localisation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du forage (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tarière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51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herbe, extérieur, ciel, arbre&#10;&#10;Description générée automatiquement">
            <a:extLst>
              <a:ext uri="{FF2B5EF4-FFF2-40B4-BE49-F238E27FC236}">
                <a16:creationId xmlns:a16="http://schemas.microsoft.com/office/drawing/2014/main" id="{38464D72-7496-F267-BD87-DE0E9E9B2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0" b="183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51989A-944D-35A8-5C03-326F4B63F479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Localisation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du forage (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tarière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) par rapport à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l’exploitation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et à la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parcelle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agricole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860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</Words>
  <Application>Microsoft Office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Chambre Regionale d'Agriculture BFC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FERRAND</dc:creator>
  <cp:lastModifiedBy>Thierry FERRAND</cp:lastModifiedBy>
  <cp:revision>2</cp:revision>
  <dcterms:created xsi:type="dcterms:W3CDTF">2023-02-09T12:17:20Z</dcterms:created>
  <dcterms:modified xsi:type="dcterms:W3CDTF">2023-02-10T15:21:59Z</dcterms:modified>
</cp:coreProperties>
</file>