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4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9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2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4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5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41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2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6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8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EE06-EB4B-493C-96EB-C50C1C017EAA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441C-2D48-4A2B-9842-FEAB68C9A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5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4" y="392056"/>
            <a:ext cx="6812870" cy="5944115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 rot="19696626">
            <a:off x="2520064" y="4460233"/>
            <a:ext cx="180000" cy="3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391739" y="5949280"/>
            <a:ext cx="1620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2"/>
                </a:solidFill>
              </a:rPr>
              <a:t>Four décapage thermique</a:t>
            </a:r>
            <a:endParaRPr lang="fr-FR" sz="1000" b="1" dirty="0">
              <a:solidFill>
                <a:schemeClr val="bg2"/>
              </a:solidFill>
            </a:endParaRPr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 flipV="1">
            <a:off x="2771800" y="4807354"/>
            <a:ext cx="1619939" cy="126503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596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CORDONNIER Xavier</dc:creator>
  <cp:lastModifiedBy>CORDONNIER Xavier</cp:lastModifiedBy>
  <cp:revision>1</cp:revision>
  <dcterms:created xsi:type="dcterms:W3CDTF">2019-05-03T09:05:45Z</dcterms:created>
  <dcterms:modified xsi:type="dcterms:W3CDTF">2019-05-03T09:14:19Z</dcterms:modified>
</cp:coreProperties>
</file>